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24C1-1E85-4763-9C2D-17968F60EA1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E3FD-3DE5-49BC-92AA-272216D5D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clker.com/clipart-24250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svp.org.uk/index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nbornwordoftheday.files.wordpress.com/2008/07/sign_pos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7802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6182" y="1071546"/>
            <a:ext cx="5357818" cy="2255843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Living the Christian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182" y="4143380"/>
            <a:ext cx="5357818" cy="1038220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Revision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Main Topics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meaning and importance of vocation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why Christians show vocation in daily life and work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why some Christians show vocation by taking holy orders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why some Christians are involved in working for community cohesion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why Christians use the Ten Commandments as a guide for living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why Christians use the Sermon on the Mount as a guide for living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why one Catholic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organisation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helps to relieve poverty and suffering in the 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0430" y="6488692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i="1" dirty="0" smtClean="0"/>
              <a:t>Living the Christian Life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meaning and importance of 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/>
          <a:lstStyle/>
          <a:p>
            <a:pPr algn="just"/>
            <a:r>
              <a:rPr lang="en-GB" dirty="0" smtClean="0"/>
              <a:t>A Christian’s vocation is a call to discipleship and to be a witness to his or her faith.</a:t>
            </a:r>
          </a:p>
          <a:p>
            <a:pPr algn="just"/>
            <a:r>
              <a:rPr lang="en-GB" dirty="0" smtClean="0"/>
              <a:t>Vocation is important because Christians believe that it leads them into a life where they serve God, others and live in the way that God wants.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1736" y="4786322"/>
            <a:ext cx="628654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GB" sz="3600" dirty="0" smtClean="0"/>
              <a:t>This will eventually lead to a life in God’s Kingdom.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>
            <a:off x="642910" y="4929198"/>
            <a:ext cx="178595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and why Christians show vocation in daily life and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Christians show vocation in their daily life and work in many different ways.</a:t>
            </a:r>
          </a:p>
          <a:p>
            <a:r>
              <a:rPr lang="en-GB" dirty="0" smtClean="0"/>
              <a:t>It can be by the job they choose such as a doctor, teacher or carer. Or it can be the way they treat people and live their life.</a:t>
            </a:r>
          </a:p>
          <a:p>
            <a:r>
              <a:rPr lang="en-GB" dirty="0" smtClean="0"/>
              <a:t>It is important for Christians to show their vocation in their daily life because vocation means serving God in everything you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clker.com/cliparts/0/3/b/4/12205472552013509836AJ_bishop.svg.hi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5500694" y="1580519"/>
            <a:ext cx="3643338" cy="5277481"/>
          </a:xfrm>
          <a:prstGeom prst="rect">
            <a:avLst/>
          </a:prstGeom>
          <a:noFill/>
        </p:spPr>
      </p:pic>
      <p:pic>
        <p:nvPicPr>
          <p:cNvPr id="4100" name="Picture 4" descr="http://www.clker.com/cliparts/1/9/a/a/12205472262113200814AJ_priest.svg.hi.pn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0" y="3292300"/>
            <a:ext cx="3071802" cy="3565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How and why some Christians show vocation by taking holy orders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/>
          <a:lstStyle/>
          <a:p>
            <a:r>
              <a:rPr lang="en-GB" dirty="0" smtClean="0"/>
              <a:t>Some men receive a special vocation from God to take the sacrament of holy orders and devote their life to God as a deacon, priest or bishop.</a:t>
            </a:r>
          </a:p>
          <a:p>
            <a:r>
              <a:rPr lang="en-GB" dirty="0" smtClean="0"/>
              <a:t>Holy orders means that a man has a vocation of discipleship and witness and he does this </a:t>
            </a:r>
            <a:r>
              <a:rPr lang="en-GB" dirty="0" smtClean="0"/>
              <a:t>by </a:t>
            </a:r>
            <a:r>
              <a:rPr lang="en-GB" dirty="0" smtClean="0"/>
              <a:t>serving the Church as an ordained minster.</a:t>
            </a:r>
            <a:endParaRPr lang="en-US" dirty="0"/>
          </a:p>
        </p:txBody>
      </p:sp>
      <p:pic>
        <p:nvPicPr>
          <p:cNvPr id="4104" name="Picture 8" descr="Aj Deacon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90663" y="-26041350"/>
            <a:ext cx="2000250" cy="2857500"/>
          </a:xfrm>
          <a:prstGeom prst="rect">
            <a:avLst/>
          </a:prstGeom>
          <a:noFill/>
        </p:spPr>
      </p:pic>
      <p:pic>
        <p:nvPicPr>
          <p:cNvPr id="4106" name="Picture 10" descr="Aj Deacon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90663" y="-26041350"/>
            <a:ext cx="2000250" cy="2857500"/>
          </a:xfrm>
          <a:prstGeom prst="rect">
            <a:avLst/>
          </a:prstGeom>
          <a:noFill/>
        </p:spPr>
      </p:pic>
      <p:pic>
        <p:nvPicPr>
          <p:cNvPr id="4108" name="Picture 12" descr="Aj Deacon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90663" y="-26041350"/>
            <a:ext cx="2000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and why some Christians are involved in working for community cohesion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Individual Christians work for cohesion by making friends with people of different ethnic groups.</a:t>
            </a:r>
          </a:p>
          <a:p>
            <a:r>
              <a:rPr lang="en-GB" dirty="0" smtClean="0"/>
              <a:t>The </a:t>
            </a:r>
            <a:r>
              <a:rPr lang="en-GB" b="1" i="1" dirty="0" smtClean="0"/>
              <a:t>Catholic Education Service </a:t>
            </a:r>
            <a:r>
              <a:rPr lang="en-GB" dirty="0" smtClean="0"/>
              <a:t>does it by encouraging study of non-Christian religions and banning racism in schools.</a:t>
            </a:r>
          </a:p>
          <a:p>
            <a:r>
              <a:rPr lang="en-GB" b="1" i="1" dirty="0" smtClean="0"/>
              <a:t>Churches Together</a:t>
            </a:r>
            <a:r>
              <a:rPr lang="en-GB" dirty="0" smtClean="0"/>
              <a:t> encourages different ethnic groups to work together and organises joint Christian responses to social issues.</a:t>
            </a:r>
          </a:p>
          <a:p>
            <a:r>
              <a:rPr lang="en-GB" dirty="0" smtClean="0"/>
              <a:t>Some Christian groups support local projects.</a:t>
            </a:r>
          </a:p>
          <a:p>
            <a:r>
              <a:rPr lang="en-GB" dirty="0" smtClean="0"/>
              <a:t>Christians do this work to follow the teachings of the Bible and Jesus and because it is the teaching of the Church.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and why Christians use the Ten Commandments as a guide for living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Christians use the Ten Commandments to help them worship one God, avoid swearing, honour parents and live a good Christian life.</a:t>
            </a:r>
          </a:p>
          <a:p>
            <a:pPr algn="just"/>
            <a:r>
              <a:rPr lang="en-GB" dirty="0" smtClean="0"/>
              <a:t>They use the commandments as a guide for living because they are precise rules about how to respect God, how to behave and how to regard possessions.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and why Christians use the Sermon on the Mount as a guide for living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Christians use the teachings on displaying religion to decide how they should pray, fast, give to charity and worship God.</a:t>
            </a:r>
          </a:p>
          <a:p>
            <a:r>
              <a:rPr lang="en-GB" dirty="0" smtClean="0"/>
              <a:t>They use them because they are the teachings of God’s Son, Jesus, on how to live. </a:t>
            </a:r>
            <a:endParaRPr lang="en-US" dirty="0"/>
          </a:p>
        </p:txBody>
      </p:sp>
      <p:pic>
        <p:nvPicPr>
          <p:cNvPr id="1026" name="Picture 2" descr="http://themormonworker.files.wordpress.com/2009/04/sermon-on-the-mou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286256"/>
            <a:ext cx="2857500" cy="240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o the homepage">
            <a:hlinkClick r:id="rId2" tooltip="To the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40"/>
            <a:ext cx="1295045" cy="1285860"/>
          </a:xfrm>
          <a:prstGeom prst="rect">
            <a:avLst/>
          </a:prstGeom>
          <a:noFill/>
        </p:spPr>
      </p:pic>
      <p:pic>
        <p:nvPicPr>
          <p:cNvPr id="21506" name="Picture 2" descr="To the homepage">
            <a:hlinkClick r:id="rId2" tooltip="To the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955" y="5572140"/>
            <a:ext cx="1295045" cy="12858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and why one Catholic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organisation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helps to relieve poverty and suffering in the 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The SVP or St. Vincent de Paul Society is a Catholic organisation that works  in small groups mainly based in parishes.</a:t>
            </a:r>
          </a:p>
          <a:p>
            <a:r>
              <a:rPr lang="en-GB" dirty="0" smtClean="0"/>
              <a:t>The members try to relieve poverty and suffering in many ways but mostly by visiting people and providing them with practical guidance.</a:t>
            </a:r>
          </a:p>
          <a:p>
            <a:r>
              <a:rPr lang="en-GB" dirty="0" smtClean="0"/>
              <a:t>They do this by following the example of Jesus who healed the suffering.</a:t>
            </a:r>
          </a:p>
          <a:p>
            <a:r>
              <a:rPr lang="en-GB" dirty="0" smtClean="0"/>
              <a:t>They try to follow the teachings of The Sermon on the Mount and different parables.</a:t>
            </a:r>
          </a:p>
          <a:p>
            <a:r>
              <a:rPr lang="en-GB" dirty="0" smtClean="0"/>
              <a:t>They are also following the teachings of the Catechism.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620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Living the Christian life</vt:lpstr>
      <vt:lpstr>Main Topics</vt:lpstr>
      <vt:lpstr>The meaning and importance of vocation</vt:lpstr>
      <vt:lpstr>How and why Christians show vocation in daily life and work</vt:lpstr>
      <vt:lpstr>How and why some Christians show vocation by taking holy orders</vt:lpstr>
      <vt:lpstr>How and why some Christians are involved in working for community cohesion</vt:lpstr>
      <vt:lpstr>How and why Christians use the Ten Commandments as a guide for living</vt:lpstr>
      <vt:lpstr>How and why Christians use the Sermon on the Mount as a guide for living</vt:lpstr>
      <vt:lpstr>How and why one Catholic organisation helps to relieve poverty and suffering in the UK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the Christian life</dc:title>
  <dc:creator>andrewbu</dc:creator>
  <cp:lastModifiedBy>andrewbu</cp:lastModifiedBy>
  <cp:revision>40</cp:revision>
  <dcterms:created xsi:type="dcterms:W3CDTF">2010-03-23T09:36:43Z</dcterms:created>
  <dcterms:modified xsi:type="dcterms:W3CDTF">2010-04-30T14:37:30Z</dcterms:modified>
</cp:coreProperties>
</file>